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18288000" cy="10287000"/>
  <p:notesSz cx="6858000" cy="9144000"/>
  <p:embeddedFontLst>
    <p:embeddedFont>
      <p:font typeface="Bebas Neue Bold" charset="1" panose="020B0606020202050201"/>
      <p:regular r:id="rId9"/>
    </p:embeddedFont>
    <p:embeddedFont>
      <p:font typeface="HK Grotesk Bold" charset="1" panose="00000800000000000000"/>
      <p:regular r:id="rId10"/>
    </p:embeddedFont>
    <p:embeddedFont>
      <p:font typeface="HK Grotesk Semi-Bold" charset="1" panose="00000700000000000000"/>
      <p:regular r:id="rId11"/>
    </p:embeddedFont>
    <p:embeddedFont>
      <p:font typeface="HK Grotesk Medium" charset="1" panose="000006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VAHZZueuc6E.mp4" Type="http://schemas.microsoft.com/office/2007/relationships/media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jpeg" Type="http://schemas.openxmlformats.org/officeDocument/2006/relationships/image"/><Relationship Id="rId9" Target="../media/VAHZZueuc6E.mp4" Type="http://schemas.openxmlformats.org/officeDocument/2006/relationships/video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.png" Type="http://schemas.openxmlformats.org/officeDocument/2006/relationships/image"/><Relationship Id="rId2" Target="../media/image8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png" Type="http://schemas.openxmlformats.org/officeDocument/2006/relationships/image"/><Relationship Id="rId12" Target="../media/image6.png" Type="http://schemas.openxmlformats.org/officeDocument/2006/relationships/image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Relationship Id="rId8" Target="../media/image22.png" Type="http://schemas.openxmlformats.org/officeDocument/2006/relationships/image"/><Relationship Id="rId9" Target="../media/image2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050220" y="0"/>
            <a:ext cx="4582938" cy="3224936"/>
          </a:xfrm>
          <a:custGeom>
            <a:avLst/>
            <a:gdLst/>
            <a:ahLst/>
            <a:cxnLst/>
            <a:rect r="r" b="b" t="t" l="l"/>
            <a:pathLst>
              <a:path h="3224936" w="4582938">
                <a:moveTo>
                  <a:pt x="0" y="0"/>
                </a:moveTo>
                <a:lnTo>
                  <a:pt x="4582938" y="0"/>
                </a:lnTo>
                <a:lnTo>
                  <a:pt x="4582938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45330" y="7499343"/>
            <a:ext cx="3500096" cy="2361309"/>
          </a:xfrm>
          <a:custGeom>
            <a:avLst/>
            <a:gdLst/>
            <a:ahLst/>
            <a:cxnLst/>
            <a:rect r="r" b="b" t="t" l="l"/>
            <a:pathLst>
              <a:path h="2361309" w="3500096">
                <a:moveTo>
                  <a:pt x="0" y="0"/>
                </a:moveTo>
                <a:lnTo>
                  <a:pt x="3500096" y="0"/>
                </a:lnTo>
                <a:lnTo>
                  <a:pt x="3500096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18702" y="855272"/>
            <a:ext cx="5102427" cy="2255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45"/>
              </a:lnSpc>
            </a:pPr>
            <a:r>
              <a:rPr lang="en-US" b="true" sz="16845" spc="337">
                <a:solidFill>
                  <a:srgbClr val="F8E8CD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SIMPLE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97402" y="2737877"/>
            <a:ext cx="7232458" cy="22374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45"/>
              </a:lnSpc>
            </a:pPr>
            <a:r>
              <a:rPr lang="en-US" b="true" sz="16845" spc="337">
                <a:solidFill>
                  <a:srgbClr val="F8E8CD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MACHINES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5330" y="4493047"/>
            <a:ext cx="1750048" cy="437279"/>
          </a:xfrm>
          <a:custGeom>
            <a:avLst/>
            <a:gdLst/>
            <a:ahLst/>
            <a:cxnLst/>
            <a:rect r="r" b="b" t="t" l="l"/>
            <a:pathLst>
              <a:path h="437279" w="1750048">
                <a:moveTo>
                  <a:pt x="0" y="0"/>
                </a:moveTo>
                <a:lnTo>
                  <a:pt x="1750048" y="0"/>
                </a:lnTo>
                <a:lnTo>
                  <a:pt x="1750048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20450" y="684531"/>
            <a:ext cx="5834495" cy="8820125"/>
          </a:xfrm>
          <a:custGeom>
            <a:avLst/>
            <a:gdLst/>
            <a:ahLst/>
            <a:cxnLst/>
            <a:rect r="r" b="b" t="t" l="l"/>
            <a:pathLst>
              <a:path h="8820125" w="5834495">
                <a:moveTo>
                  <a:pt x="0" y="0"/>
                </a:moveTo>
                <a:lnTo>
                  <a:pt x="5834496" y="0"/>
                </a:lnTo>
                <a:lnTo>
                  <a:pt x="5834496" y="8820125"/>
                </a:lnTo>
                <a:lnTo>
                  <a:pt x="0" y="8820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07576" y="8993653"/>
            <a:ext cx="5924681" cy="1022007"/>
          </a:xfrm>
          <a:custGeom>
            <a:avLst/>
            <a:gdLst/>
            <a:ahLst/>
            <a:cxnLst/>
            <a:rect r="r" b="b" t="t" l="l"/>
            <a:pathLst>
              <a:path h="1022007" w="5924681">
                <a:moveTo>
                  <a:pt x="0" y="0"/>
                </a:moveTo>
                <a:lnTo>
                  <a:pt x="5924680" y="0"/>
                </a:lnTo>
                <a:lnTo>
                  <a:pt x="5924680" y="1022007"/>
                </a:lnTo>
                <a:lnTo>
                  <a:pt x="0" y="10220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363319" y="-47625"/>
            <a:ext cx="5924681" cy="1022007"/>
          </a:xfrm>
          <a:custGeom>
            <a:avLst/>
            <a:gdLst/>
            <a:ahLst/>
            <a:cxnLst/>
            <a:rect r="r" b="b" t="t" l="l"/>
            <a:pathLst>
              <a:path h="1022007" w="5924681">
                <a:moveTo>
                  <a:pt x="0" y="0"/>
                </a:moveTo>
                <a:lnTo>
                  <a:pt x="5924681" y="0"/>
                </a:lnTo>
                <a:lnTo>
                  <a:pt x="5924681" y="1022007"/>
                </a:lnTo>
                <a:lnTo>
                  <a:pt x="0" y="102200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pic>
        <p:nvPicPr>
          <p:cNvPr name="Picture 11" id="11">
            <a:hlinkClick action="ppaction://media"/>
          </p:cNvPr>
          <p:cNvPicPr>
            <a:picLocks noChangeAspect="true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9319541" y="1106775"/>
            <a:ext cx="4485123" cy="7975637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645330" y="6175386"/>
            <a:ext cx="4614905" cy="4474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b="true" sz="3374" spc="67">
                <a:solidFill>
                  <a:srgbClr val="F4A00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ARTISTRY IN ACTION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059732" y="0"/>
            <a:ext cx="5228268" cy="3432644"/>
          </a:xfrm>
          <a:custGeom>
            <a:avLst/>
            <a:gdLst/>
            <a:ahLst/>
            <a:cxnLst/>
            <a:rect r="r" b="b" t="t" l="l"/>
            <a:pathLst>
              <a:path h="3432644" w="5228268">
                <a:moveTo>
                  <a:pt x="0" y="0"/>
                </a:moveTo>
                <a:lnTo>
                  <a:pt x="5228268" y="0"/>
                </a:lnTo>
                <a:lnTo>
                  <a:pt x="5228268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48622" y="5990729"/>
            <a:ext cx="2832890" cy="2798589"/>
          </a:xfrm>
          <a:custGeom>
            <a:avLst/>
            <a:gdLst/>
            <a:ahLst/>
            <a:cxnLst/>
            <a:rect r="r" b="b" t="t" l="l"/>
            <a:pathLst>
              <a:path h="2798589" w="2832890">
                <a:moveTo>
                  <a:pt x="0" y="0"/>
                </a:moveTo>
                <a:lnTo>
                  <a:pt x="2832890" y="0"/>
                </a:lnTo>
                <a:lnTo>
                  <a:pt x="2832890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68976" y="2995365"/>
            <a:ext cx="9373694" cy="7083928"/>
          </a:xfrm>
          <a:custGeom>
            <a:avLst/>
            <a:gdLst/>
            <a:ahLst/>
            <a:cxnLst/>
            <a:rect r="r" b="b" t="t" l="l"/>
            <a:pathLst>
              <a:path h="7083928" w="9373694">
                <a:moveTo>
                  <a:pt x="0" y="0"/>
                </a:moveTo>
                <a:lnTo>
                  <a:pt x="9373694" y="0"/>
                </a:lnTo>
                <a:lnTo>
                  <a:pt x="9373694" y="7083927"/>
                </a:lnTo>
                <a:lnTo>
                  <a:pt x="0" y="70839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580086" y="5356674"/>
            <a:ext cx="3281340" cy="4296271"/>
          </a:xfrm>
          <a:custGeom>
            <a:avLst/>
            <a:gdLst/>
            <a:ahLst/>
            <a:cxnLst/>
            <a:rect r="r" b="b" t="t" l="l"/>
            <a:pathLst>
              <a:path h="4296271" w="3281340">
                <a:moveTo>
                  <a:pt x="0" y="0"/>
                </a:moveTo>
                <a:lnTo>
                  <a:pt x="3281340" y="0"/>
                </a:lnTo>
                <a:lnTo>
                  <a:pt x="3281340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840976" y="5138034"/>
            <a:ext cx="1750048" cy="4722618"/>
          </a:xfrm>
          <a:custGeom>
            <a:avLst/>
            <a:gdLst/>
            <a:ahLst/>
            <a:cxnLst/>
            <a:rect r="r" b="b" t="t" l="l"/>
            <a:pathLst>
              <a:path h="4722618" w="1750048">
                <a:moveTo>
                  <a:pt x="0" y="0"/>
                </a:moveTo>
                <a:lnTo>
                  <a:pt x="1750048" y="0"/>
                </a:lnTo>
                <a:lnTo>
                  <a:pt x="1750048" y="4722618"/>
                </a:lnTo>
                <a:lnTo>
                  <a:pt x="0" y="47226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70574" y="2569017"/>
            <a:ext cx="2625072" cy="7083928"/>
          </a:xfrm>
          <a:custGeom>
            <a:avLst/>
            <a:gdLst/>
            <a:ahLst/>
            <a:cxnLst/>
            <a:rect r="r" b="b" t="t" l="l"/>
            <a:pathLst>
              <a:path h="7083928" w="2625072">
                <a:moveTo>
                  <a:pt x="0" y="0"/>
                </a:moveTo>
                <a:lnTo>
                  <a:pt x="2625072" y="0"/>
                </a:lnTo>
                <a:lnTo>
                  <a:pt x="2625072" y="7083928"/>
                </a:lnTo>
                <a:lnTo>
                  <a:pt x="0" y="708392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24666" y="1123940"/>
            <a:ext cx="9863841" cy="1744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095"/>
              </a:lnSpc>
            </a:pPr>
            <a:r>
              <a:rPr lang="en-US" b="true" sz="13095" spc="127">
                <a:solidFill>
                  <a:srgbClr val="F8E9CE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SIMPLE MACHINES,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25369" y="2695656"/>
            <a:ext cx="6019247" cy="2061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53"/>
              </a:lnSpc>
            </a:pPr>
            <a:r>
              <a:rPr lang="en-US" b="true" sz="15453" spc="150">
                <a:solidFill>
                  <a:srgbClr val="F4A005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BIG IDEAS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45330" y="4493047"/>
            <a:ext cx="1968804" cy="229572"/>
          </a:xfrm>
          <a:custGeom>
            <a:avLst/>
            <a:gdLst/>
            <a:ahLst/>
            <a:cxnLst/>
            <a:rect r="r" b="b" t="t" l="l"/>
            <a:pathLst>
              <a:path h="229572" w="1968804">
                <a:moveTo>
                  <a:pt x="0" y="0"/>
                </a:moveTo>
                <a:lnTo>
                  <a:pt x="1968804" y="0"/>
                </a:lnTo>
                <a:lnTo>
                  <a:pt x="196880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63319" y="6693"/>
            <a:ext cx="5924681" cy="1022007"/>
          </a:xfrm>
          <a:custGeom>
            <a:avLst/>
            <a:gdLst/>
            <a:ahLst/>
            <a:cxnLst/>
            <a:rect r="r" b="b" t="t" l="l"/>
            <a:pathLst>
              <a:path h="1022007" w="5924681">
                <a:moveTo>
                  <a:pt x="0" y="0"/>
                </a:moveTo>
                <a:lnTo>
                  <a:pt x="5924681" y="0"/>
                </a:lnTo>
                <a:lnTo>
                  <a:pt x="5924681" y="1022007"/>
                </a:lnTo>
                <a:lnTo>
                  <a:pt x="0" y="10220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21312" y="5128848"/>
            <a:ext cx="5557098" cy="1541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76"/>
              </a:lnSpc>
            </a:pPr>
            <a:r>
              <a:rPr lang="en-US" sz="3341" b="true">
                <a:solidFill>
                  <a:srgbClr val="F8E9CE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A simple machine is a basic mechanical device that helps us do a task more easily.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8522" y="7204642"/>
            <a:ext cx="6836094" cy="531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1"/>
              </a:lnSpc>
            </a:pPr>
            <a:r>
              <a:rPr lang="en-US" sz="3202" b="true">
                <a:solidFill>
                  <a:srgbClr val="F8E9CE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It usually has </a:t>
            </a:r>
            <a:r>
              <a:rPr lang="en-US" sz="3202" b="true">
                <a:solidFill>
                  <a:srgbClr val="F4A005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few or no</a:t>
            </a:r>
            <a:r>
              <a:rPr lang="en-US" sz="3202" b="true">
                <a:solidFill>
                  <a:srgbClr val="F8E9CE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 moving parts.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15781" y="8072633"/>
            <a:ext cx="6110193" cy="10240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80"/>
              </a:lnSpc>
            </a:pPr>
            <a:r>
              <a:rPr lang="en-US" sz="3097" b="true">
                <a:solidFill>
                  <a:srgbClr val="F8E9CE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Examples include scissors,</a:t>
            </a:r>
          </a:p>
          <a:p>
            <a:pPr algn="l">
              <a:lnSpc>
                <a:spcPts val="4180"/>
              </a:lnSpc>
            </a:pPr>
            <a:r>
              <a:rPr lang="en-US" sz="3097" b="true">
                <a:solidFill>
                  <a:srgbClr val="F8E9CE"/>
                </a:solidFill>
                <a:latin typeface="HK Grotesk Medium"/>
                <a:ea typeface="HK Grotesk Medium"/>
                <a:cs typeface="HK Grotesk Medium"/>
                <a:sym typeface="HK Grotesk Medium"/>
              </a:rPr>
              <a:t>ramps, bottle openers and wheels.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11110" y="426348"/>
            <a:ext cx="3051646" cy="3006296"/>
          </a:xfrm>
          <a:custGeom>
            <a:avLst/>
            <a:gdLst/>
            <a:ahLst/>
            <a:cxnLst/>
            <a:rect r="r" b="b" t="t" l="l"/>
            <a:pathLst>
              <a:path h="3006296" w="3051646">
                <a:moveTo>
                  <a:pt x="0" y="0"/>
                </a:moveTo>
                <a:lnTo>
                  <a:pt x="3051646" y="0"/>
                </a:lnTo>
                <a:lnTo>
                  <a:pt x="3051646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654842" y="5138034"/>
            <a:ext cx="3062584" cy="3443576"/>
          </a:xfrm>
          <a:custGeom>
            <a:avLst/>
            <a:gdLst/>
            <a:ahLst/>
            <a:cxnLst/>
            <a:rect r="r" b="b" t="t" l="l"/>
            <a:pathLst>
              <a:path h="3443576" w="3062584">
                <a:moveTo>
                  <a:pt x="0" y="0"/>
                </a:moveTo>
                <a:lnTo>
                  <a:pt x="3062584" y="0"/>
                </a:lnTo>
                <a:lnTo>
                  <a:pt x="3062584" y="3443576"/>
                </a:lnTo>
                <a:lnTo>
                  <a:pt x="0" y="34435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8570678"/>
            <a:ext cx="1312536" cy="1716322"/>
          </a:xfrm>
          <a:custGeom>
            <a:avLst/>
            <a:gdLst/>
            <a:ahLst/>
            <a:cxnLst/>
            <a:rect r="r" b="b" t="t" l="l"/>
            <a:pathLst>
              <a:path h="1716322" w="1312536">
                <a:moveTo>
                  <a:pt x="0" y="0"/>
                </a:moveTo>
                <a:lnTo>
                  <a:pt x="1312536" y="0"/>
                </a:lnTo>
                <a:lnTo>
                  <a:pt x="1312536" y="1716322"/>
                </a:lnTo>
                <a:lnTo>
                  <a:pt x="0" y="17163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115231" y="873783"/>
            <a:ext cx="7527439" cy="9205509"/>
          </a:xfrm>
          <a:custGeom>
            <a:avLst/>
            <a:gdLst/>
            <a:ahLst/>
            <a:cxnLst/>
            <a:rect r="r" b="b" t="t" l="l"/>
            <a:pathLst>
              <a:path h="9205509" w="7527439">
                <a:moveTo>
                  <a:pt x="0" y="0"/>
                </a:moveTo>
                <a:lnTo>
                  <a:pt x="7527439" y="0"/>
                </a:lnTo>
                <a:lnTo>
                  <a:pt x="7527439" y="9205509"/>
                </a:lnTo>
                <a:lnTo>
                  <a:pt x="0" y="92055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7001" y="935317"/>
            <a:ext cx="3272562" cy="1732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47"/>
              </a:lnSpc>
            </a:pPr>
            <a:r>
              <a:rPr lang="en-US" b="true" sz="12947" spc="259">
                <a:solidFill>
                  <a:srgbClr val="F6E9CE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SEE IT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15250" y="2360614"/>
            <a:ext cx="5447683" cy="1787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65"/>
              </a:lnSpc>
            </a:pPr>
            <a:r>
              <a:rPr lang="en-US" b="true" sz="13365" spc="267">
                <a:solidFill>
                  <a:srgbClr val="F2990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IN ACTION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5330" y="3848060"/>
            <a:ext cx="1542230" cy="229572"/>
          </a:xfrm>
          <a:custGeom>
            <a:avLst/>
            <a:gdLst/>
            <a:ahLst/>
            <a:cxnLst/>
            <a:rect r="r" b="b" t="t" l="l"/>
            <a:pathLst>
              <a:path h="229572" w="1542230">
                <a:moveTo>
                  <a:pt x="0" y="0"/>
                </a:moveTo>
                <a:lnTo>
                  <a:pt x="1542230" y="0"/>
                </a:lnTo>
                <a:lnTo>
                  <a:pt x="154223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821952" y="5990729"/>
            <a:ext cx="3062584" cy="229572"/>
          </a:xfrm>
          <a:custGeom>
            <a:avLst/>
            <a:gdLst/>
            <a:ahLst/>
            <a:cxnLst/>
            <a:rect r="r" b="b" t="t" l="l"/>
            <a:pathLst>
              <a:path h="229572" w="3062584">
                <a:moveTo>
                  <a:pt x="0" y="0"/>
                </a:moveTo>
                <a:lnTo>
                  <a:pt x="3062584" y="0"/>
                </a:lnTo>
                <a:lnTo>
                  <a:pt x="306258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092354" y="5990729"/>
            <a:ext cx="2843828" cy="448211"/>
          </a:xfrm>
          <a:custGeom>
            <a:avLst/>
            <a:gdLst/>
            <a:ahLst/>
            <a:cxnLst/>
            <a:rect r="r" b="b" t="t" l="l"/>
            <a:pathLst>
              <a:path h="448211" w="2843828">
                <a:moveTo>
                  <a:pt x="0" y="0"/>
                </a:moveTo>
                <a:lnTo>
                  <a:pt x="2843828" y="0"/>
                </a:lnTo>
                <a:lnTo>
                  <a:pt x="2843828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384440" y="7280704"/>
            <a:ext cx="6551742" cy="437279"/>
          </a:xfrm>
          <a:custGeom>
            <a:avLst/>
            <a:gdLst/>
            <a:ahLst/>
            <a:cxnLst/>
            <a:rect r="r" b="b" t="t" l="l"/>
            <a:pathLst>
              <a:path h="437279" w="6551742">
                <a:moveTo>
                  <a:pt x="0" y="0"/>
                </a:moveTo>
                <a:lnTo>
                  <a:pt x="6551742" y="0"/>
                </a:lnTo>
                <a:lnTo>
                  <a:pt x="6551742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176622" y="8570678"/>
            <a:ext cx="6759560" cy="437279"/>
          </a:xfrm>
          <a:custGeom>
            <a:avLst/>
            <a:gdLst/>
            <a:ahLst/>
            <a:cxnLst/>
            <a:rect r="r" b="b" t="t" l="l"/>
            <a:pathLst>
              <a:path h="437279" w="6759560">
                <a:moveTo>
                  <a:pt x="0" y="0"/>
                </a:moveTo>
                <a:lnTo>
                  <a:pt x="6759560" y="0"/>
                </a:lnTo>
                <a:lnTo>
                  <a:pt x="675956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363319" y="6693"/>
            <a:ext cx="5924681" cy="1022007"/>
          </a:xfrm>
          <a:custGeom>
            <a:avLst/>
            <a:gdLst/>
            <a:ahLst/>
            <a:cxnLst/>
            <a:rect r="r" b="b" t="t" l="l"/>
            <a:pathLst>
              <a:path h="1022007" w="5924681">
                <a:moveTo>
                  <a:pt x="0" y="0"/>
                </a:moveTo>
                <a:lnTo>
                  <a:pt x="5924681" y="0"/>
                </a:lnTo>
                <a:lnTo>
                  <a:pt x="5924681" y="1022007"/>
                </a:lnTo>
                <a:lnTo>
                  <a:pt x="0" y="102200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00481" y="4348578"/>
            <a:ext cx="4961304" cy="992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4"/>
              </a:lnSpc>
            </a:pPr>
            <a:r>
              <a:rPr lang="en-US" sz="2888" spc="-28" b="true">
                <a:solidFill>
                  <a:srgbClr val="F6E9CE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Watch it in action and</a:t>
            </a:r>
          </a:p>
          <a:p>
            <a:pPr algn="l">
              <a:lnSpc>
                <a:spcPts val="4044"/>
              </a:lnSpc>
            </a:pPr>
            <a:r>
              <a:rPr lang="en-US" sz="2888" spc="-28" b="true">
                <a:solidFill>
                  <a:srgbClr val="F6E9CE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identify the simple machine.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63952" y="5808070"/>
            <a:ext cx="1476675" cy="492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8"/>
              </a:lnSpc>
            </a:pPr>
            <a:r>
              <a:rPr lang="en-US" b="true" sz="3758" spc="75">
                <a:solidFill>
                  <a:srgbClr val="F2990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LOOK FOR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31567" y="6225717"/>
            <a:ext cx="4715193" cy="43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0"/>
              </a:lnSpc>
            </a:pPr>
            <a:r>
              <a:rPr lang="en-US" sz="2592" spc="-25" b="true">
                <a:solidFill>
                  <a:srgbClr val="F6E9CE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which simple machine is used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67759" y="7133424"/>
            <a:ext cx="1095934" cy="492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8"/>
              </a:lnSpc>
            </a:pPr>
            <a:r>
              <a:rPr lang="en-US" b="true" sz="3758" spc="75">
                <a:solidFill>
                  <a:srgbClr val="F2990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WHERE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48070" y="7551071"/>
            <a:ext cx="3064916" cy="43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0"/>
              </a:lnSpc>
            </a:pPr>
            <a:r>
              <a:rPr lang="en-US" sz="2592" spc="-25" b="true">
                <a:solidFill>
                  <a:srgbClr val="F6E9CE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the effort is applied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69702" y="8458778"/>
            <a:ext cx="901636" cy="492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8"/>
              </a:lnSpc>
            </a:pPr>
            <a:r>
              <a:rPr lang="en-US" b="true" sz="3758" spc="75">
                <a:solidFill>
                  <a:srgbClr val="F29909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WHAT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48729" y="8861364"/>
            <a:ext cx="2998984" cy="43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0"/>
              </a:lnSpc>
            </a:pPr>
            <a:r>
              <a:rPr lang="en-US" sz="2592" spc="-25" b="true">
                <a:solidFill>
                  <a:srgbClr val="F6E9CE"/>
                </a:solidFill>
                <a:latin typeface="HK Grotesk Semi-Bold"/>
                <a:ea typeface="HK Grotesk Semi-Bold"/>
                <a:cs typeface="HK Grotesk Semi-Bold"/>
                <a:sym typeface="HK Grotesk Semi-Bold"/>
              </a:rPr>
              <a:t>load the toy moves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DAHZZo8jMgw</dc:identifier>
  <dcterms:modified xsi:type="dcterms:W3CDTF">2011-08-01T06:04:30Z</dcterms:modified>
  <cp:revision>1</cp:revision>
  <dc:title>Simple Machines Showcase</dc:title>
</cp:coreProperties>
</file>